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„Budujemy Polsko-Litewski kapitał edukacyjny w ramach projektów międzynarodowych”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2256" y="5722914"/>
            <a:ext cx="11907322" cy="1126283"/>
          </a:xfrm>
        </p:spPr>
        <p:txBody>
          <a:bodyPr>
            <a:normAutofit/>
          </a:bodyPr>
          <a:lstStyle/>
          <a:p>
            <a:pPr algn="ctr"/>
            <a:r>
              <a:rPr lang="pt-BR" sz="1050" dirty="0"/>
              <a:t>R O J E K </a:t>
            </a:r>
            <a:r>
              <a:rPr lang="pt-BR" sz="1050" dirty="0" smtClean="0"/>
              <a:t>T</a:t>
            </a:r>
            <a:r>
              <a:rPr lang="pl-PL" sz="1050" dirty="0" smtClean="0"/>
              <a:t> </a:t>
            </a:r>
            <a:r>
              <a:rPr lang="pt-BR" sz="1050" dirty="0" smtClean="0"/>
              <a:t> </a:t>
            </a:r>
            <a:r>
              <a:rPr lang="pt-BR" sz="1050" dirty="0"/>
              <a:t>N R . </a:t>
            </a:r>
            <a:r>
              <a:rPr lang="pt-BR" sz="1050" dirty="0"/>
              <a:t>2020-1-PMU-3040</a:t>
            </a:r>
            <a:endParaRPr lang="pt-BR" sz="1050" dirty="0"/>
          </a:p>
          <a:p>
            <a:pPr algn="ctr"/>
            <a:r>
              <a:rPr lang="pt-BR" sz="1050" dirty="0"/>
              <a:t>F I N A N S O W A N Y </a:t>
            </a:r>
            <a:r>
              <a:rPr lang="pl-PL" sz="1050" dirty="0" smtClean="0"/>
              <a:t> </a:t>
            </a:r>
            <a:r>
              <a:rPr lang="pt-BR" sz="1050" dirty="0" smtClean="0"/>
              <a:t>Z </a:t>
            </a:r>
            <a:r>
              <a:rPr lang="pt-BR" sz="1050" dirty="0"/>
              <a:t>E </a:t>
            </a:r>
            <a:r>
              <a:rPr lang="pl-PL" sz="1050" dirty="0" smtClean="0"/>
              <a:t> </a:t>
            </a:r>
            <a:r>
              <a:rPr lang="pt-BR" sz="1050" dirty="0" smtClean="0"/>
              <a:t>Ś </a:t>
            </a:r>
            <a:r>
              <a:rPr lang="pt-BR" sz="1050" dirty="0"/>
              <a:t>R O D K Ó </a:t>
            </a:r>
            <a:r>
              <a:rPr lang="pt-BR" sz="1050" dirty="0" smtClean="0"/>
              <a:t>W</a:t>
            </a:r>
            <a:r>
              <a:rPr lang="pl-PL" sz="1050" dirty="0" smtClean="0"/>
              <a:t> </a:t>
            </a:r>
          </a:p>
          <a:p>
            <a:pPr algn="ctr"/>
            <a:r>
              <a:rPr lang="pt-BR" sz="1050" dirty="0" smtClean="0"/>
              <a:t> P </a:t>
            </a:r>
            <a:r>
              <a:rPr lang="pt-BR" sz="1050" dirty="0"/>
              <a:t>R O G R A M </a:t>
            </a:r>
            <a:r>
              <a:rPr lang="pt-BR" sz="1050" dirty="0" smtClean="0"/>
              <a:t>U</a:t>
            </a:r>
            <a:r>
              <a:rPr lang="pl-PL" sz="1050" dirty="0" smtClean="0"/>
              <a:t> </a:t>
            </a:r>
            <a:r>
              <a:rPr lang="pt-BR" sz="1050" dirty="0" smtClean="0"/>
              <a:t> </a:t>
            </a:r>
            <a:r>
              <a:rPr lang="pt-BR" sz="1050" dirty="0"/>
              <a:t>O P E R A C Y J N E G </a:t>
            </a:r>
            <a:r>
              <a:rPr lang="pt-BR" sz="1050" dirty="0" smtClean="0"/>
              <a:t>O</a:t>
            </a:r>
            <a:r>
              <a:rPr lang="pl-PL" sz="1050" dirty="0" smtClean="0"/>
              <a:t> </a:t>
            </a:r>
            <a:r>
              <a:rPr lang="pt-BR" sz="1050" dirty="0" smtClean="0"/>
              <a:t> </a:t>
            </a:r>
            <a:r>
              <a:rPr lang="pt-BR" sz="1050" dirty="0"/>
              <a:t>W I E D Z </a:t>
            </a:r>
            <a:r>
              <a:rPr lang="pt-BR" sz="1050" dirty="0" smtClean="0"/>
              <a:t>A</a:t>
            </a:r>
            <a:r>
              <a:rPr lang="pl-PL" sz="1050" dirty="0" smtClean="0"/>
              <a:t> </a:t>
            </a:r>
            <a:r>
              <a:rPr lang="pt-BR" sz="1050" dirty="0" smtClean="0"/>
              <a:t> </a:t>
            </a:r>
            <a:r>
              <a:rPr lang="pt-BR" sz="1050" dirty="0"/>
              <a:t>E D U K A C J </a:t>
            </a:r>
            <a:r>
              <a:rPr lang="pt-BR" sz="1050" dirty="0" smtClean="0"/>
              <a:t>A</a:t>
            </a:r>
            <a:r>
              <a:rPr lang="pl-PL" sz="1050" dirty="0" smtClean="0"/>
              <a:t>  R </a:t>
            </a:r>
            <a:r>
              <a:rPr lang="pl-PL" sz="1050" dirty="0"/>
              <a:t>O Z W Ó J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4201780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Czas na zajęcia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87691" y="1063112"/>
            <a:ext cx="11032459" cy="37776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dirty="0"/>
          </a:p>
          <a:p>
            <a:pPr algn="just"/>
            <a:r>
              <a:rPr lang="pl-PL" sz="1600" dirty="0"/>
              <a:t>Dziesiątego dnia pobytu na Litwie grupa pierwsza była zaangażowana w zajęcia o Polsko-Litewskim dialogu, oraz możliwości jakie oferuje realizacja projektów międzynarodowych w ramach programu POWER. Grupa druga kontynuowała pracę nad grą planszową. W tym dniu uczniowie mogli również podziwiać piękno przyrody w </a:t>
            </a:r>
            <a:r>
              <a:rPr lang="pl-PL" sz="1600" dirty="0" err="1"/>
              <a:t>Solecznikach</a:t>
            </a:r>
            <a:r>
              <a:rPr lang="pl-PL" sz="1600" dirty="0"/>
              <a:t> zwiedzając między innymi Pałac Wagnerów, park miejski i Pomnik Mickiewicza.</a:t>
            </a:r>
          </a:p>
          <a:p>
            <a:pPr algn="just"/>
            <a:r>
              <a:rPr lang="pl-PL" sz="1600" dirty="0"/>
              <a:t>Jedenastego dnia odbyło się rozstrzygnięcie turnieju debat, które pokazało owocną współpracę młodzieży Polski i Litwy w ramach projektów międzynarodowych. Na zakończenie dnia w szkole partnerskiej uczniowie aktywnie spędzili czas uczestnicząc w spływie kajakowym. Dodatkowo uczniowie wykazali się kreatywnością i spontanicznie zatańczyli Poloneza na Placu Katedralnym w Wilnie.</a:t>
            </a:r>
            <a:endParaRPr lang="pl-PL" sz="1600" dirty="0">
              <a:effectLst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583" y="4148369"/>
            <a:ext cx="4023203" cy="26402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246" y="4057818"/>
            <a:ext cx="3693372" cy="26978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7" y="4073607"/>
            <a:ext cx="3650145" cy="26663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670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Czas na zajęcia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71215" y="1376150"/>
            <a:ext cx="11032459" cy="3777622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Ostatniego dnia naszej przygody na Litwie nie zwolniliśmy tempa. Odbyło się podsumowanie stworzonych w trakcie projektu rezultatów. Wraz z uczniami ze szkoły partnerskiej zagraliśmy w grę planszową, którą wspólnie przygotowaliśmy. Tego dnia zwiedziliśmy Rzeczpospolitą Pawłowską, a następnie udaliśmy się do Dworku w </a:t>
            </a:r>
            <a:r>
              <a:rPr lang="pl-PL" dirty="0" err="1"/>
              <a:t>Wilkiszkach</a:t>
            </a:r>
            <a:r>
              <a:rPr lang="pl-PL" dirty="0"/>
              <a:t>, gdzie w przepięknym parku zostało zorganizowane ognisko z pieczeniem kiełbasek. Po posiłku i wspólnych zabawach integracyjnych odbyło się oficjalne podziękowanie za owocną współpracę między szkołami z Litwy i Polski.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9" y="3619474"/>
            <a:ext cx="5291700" cy="30685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3534509"/>
            <a:ext cx="4318034" cy="32385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030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Wpływ projektu na uczniów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87691" y="1905000"/>
            <a:ext cx="11032459" cy="377762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dirty="0" smtClean="0"/>
              <a:t>Uczniowie </a:t>
            </a:r>
            <a:r>
              <a:rPr lang="pl-PL" dirty="0"/>
              <a:t>przełamali barierę komunikacyjną oraz językową</a:t>
            </a:r>
          </a:p>
          <a:p>
            <a:pPr algn="just"/>
            <a:r>
              <a:rPr lang="pl-PL" dirty="0" smtClean="0"/>
              <a:t>Zwiększyli </a:t>
            </a:r>
            <a:r>
              <a:rPr lang="pl-PL" dirty="0"/>
              <a:t>swoje kompetencje kluczowe</a:t>
            </a:r>
          </a:p>
          <a:p>
            <a:pPr algn="just"/>
            <a:r>
              <a:rPr lang="pl-PL" dirty="0" smtClean="0"/>
              <a:t>Poprawili </a:t>
            </a:r>
            <a:r>
              <a:rPr lang="pl-PL" dirty="0"/>
              <a:t>praktyczną umiejętność posługiwania się j. angielskim</a:t>
            </a:r>
          </a:p>
          <a:p>
            <a:pPr algn="just"/>
            <a:r>
              <a:rPr lang="pl-PL" dirty="0" smtClean="0"/>
              <a:t>Oswoili </a:t>
            </a:r>
            <a:r>
              <a:rPr lang="pl-PL" dirty="0"/>
              <a:t>się ze środowiskiem międzynarodowym</a:t>
            </a:r>
          </a:p>
          <a:p>
            <a:pPr algn="just"/>
            <a:r>
              <a:rPr lang="pl-PL" dirty="0" smtClean="0"/>
              <a:t>Wzmocnili </a:t>
            </a:r>
            <a:r>
              <a:rPr lang="pl-PL" dirty="0"/>
              <a:t>swoją tożsamość europejską</a:t>
            </a:r>
          </a:p>
          <a:p>
            <a:pPr algn="just"/>
            <a:r>
              <a:rPr lang="pl-PL" dirty="0" smtClean="0"/>
              <a:t>Przełamali </a:t>
            </a:r>
            <a:r>
              <a:rPr lang="pl-PL" dirty="0"/>
              <a:t>bariery kulturowe oraz krzywdzące stereotypy</a:t>
            </a:r>
          </a:p>
          <a:p>
            <a:pPr algn="just"/>
            <a:r>
              <a:rPr lang="pl-PL" dirty="0" smtClean="0"/>
              <a:t>Rozwinęli </a:t>
            </a:r>
            <a:r>
              <a:rPr lang="pl-PL" dirty="0"/>
              <a:t>wartości związane ze społeczeństwem demokratycznym, wspólnotą Europejską oraz tolerancją i ekspresją kulturową</a:t>
            </a:r>
          </a:p>
          <a:p>
            <a:pPr algn="just"/>
            <a:r>
              <a:rPr lang="pl-PL" dirty="0" smtClean="0"/>
              <a:t>Poznali </a:t>
            </a:r>
            <a:r>
              <a:rPr lang="pl-PL" dirty="0"/>
              <a:t>zasady prowadzenia i tworzenia dialogu, </a:t>
            </a:r>
          </a:p>
          <a:p>
            <a:pPr algn="just"/>
            <a:r>
              <a:rPr lang="pl-PL" dirty="0" smtClean="0"/>
              <a:t>Rozwinęli </a:t>
            </a:r>
            <a:r>
              <a:rPr lang="pl-PL" dirty="0"/>
              <a:t>umiejętność wymiany poglądów oraz umiejętność wdrażania rozwiązań pomiędzy różnymi grupami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342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Podsumowanie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87691" y="1905000"/>
            <a:ext cx="11032459" cy="3777622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Jesteśmy wdzięczni Organizatorowi za możliwość zwiedzenia tak pięknego kraju jakim jest Litwa. Dzięki takim projektom nawiązanie znajomości międzynarodowych, możliwość poznania kultury i zwyczajów innego kraju jest bezcennym doświadczeniem, który zostanie z nami na bardzo długo.</a:t>
            </a:r>
          </a:p>
        </p:txBody>
      </p:sp>
    </p:spTree>
    <p:extLst>
      <p:ext uri="{BB962C8B-B14F-4D97-AF65-F5344CB8AC3E}">
        <p14:creationId xmlns:p14="http://schemas.microsoft.com/office/powerpoint/2010/main" val="357287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Cele projektu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/>
              <a:t>Naszym głównym celem było:	</a:t>
            </a:r>
          </a:p>
          <a:p>
            <a:r>
              <a:rPr lang="pl-PL" dirty="0"/>
              <a:t>1.Umożliwienie naszym uczniom dostępu do innowacyjnych form edukacji poprzez realizację projektu międzynarodowego ze szkołą partnerską z Litwy, podczas którego 37 uczestników rozwijało swoje kompetencje </a:t>
            </a:r>
            <a:r>
              <a:rPr lang="pl-PL" dirty="0" smtClean="0"/>
              <a:t>kluczowe.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Cele szczegółowe projektu obejmowały:</a:t>
            </a:r>
          </a:p>
          <a:p>
            <a:r>
              <a:rPr lang="pl-PL" dirty="0" smtClean="0"/>
              <a:t>Podniesienie </a:t>
            </a:r>
            <a:r>
              <a:rPr lang="pl-PL" dirty="0"/>
              <a:t>poziomu kompetencji kluczowych w zakresie kompetencji związanych z rozumieniem i tworzeniem informacji, dot. wielojęzyczności</a:t>
            </a:r>
            <a:r>
              <a:rPr lang="pl-PL" dirty="0" smtClean="0"/>
              <a:t>, osobistych</a:t>
            </a:r>
            <a:r>
              <a:rPr lang="pl-PL" dirty="0"/>
              <a:t>, społecznych i w zakresie uczenia się, obywatelskich oraz w zakresie świadomości i ekspresji </a:t>
            </a:r>
            <a:r>
              <a:rPr lang="pl-PL" dirty="0" smtClean="0"/>
              <a:t>kulturalnej.</a:t>
            </a:r>
            <a:endParaRPr lang="pl-PL" dirty="0"/>
          </a:p>
          <a:p>
            <a:r>
              <a:rPr lang="pl-PL" dirty="0" smtClean="0"/>
              <a:t>Nawiązanie </a:t>
            </a:r>
            <a:r>
              <a:rPr lang="pl-PL" dirty="0"/>
              <a:t>stałej współpracy ze szkołą partnerską z Litwy, a co za tym idzie zwiększenie prestiżu naszej szkoły w regionie oraz stworzenie możliwości implementacji projektów międzynarodowych w przyszłych </a:t>
            </a:r>
            <a:r>
              <a:rPr lang="pl-PL" dirty="0" smtClean="0"/>
              <a:t>latach.</a:t>
            </a:r>
            <a:endParaRPr lang="pl-PL" dirty="0"/>
          </a:p>
          <a:p>
            <a:r>
              <a:rPr lang="pl-PL" dirty="0" smtClean="0"/>
              <a:t>Oswojenie </a:t>
            </a:r>
            <a:r>
              <a:rPr lang="pl-PL" dirty="0"/>
              <a:t>się ze środowiskiem międzynarodowym, wzmocnienie tożsamości europejskiej, przełamanie bariery kulturowej i krzywdzących </a:t>
            </a:r>
            <a:r>
              <a:rPr lang="pl-PL" dirty="0" smtClean="0"/>
              <a:t>stereotypów.</a:t>
            </a:r>
            <a:endParaRPr lang="pl-PL" dirty="0"/>
          </a:p>
          <a:p>
            <a:r>
              <a:rPr lang="pl-PL" dirty="0" smtClean="0"/>
              <a:t>Podniesienie </a:t>
            </a:r>
            <a:r>
              <a:rPr lang="pl-PL" dirty="0"/>
              <a:t>kompetencji w zakresie posługiwania się j. angielskim w sytuacjach </a:t>
            </a:r>
            <a:r>
              <a:rPr lang="pl-PL" dirty="0" smtClean="0"/>
              <a:t>codziennych.</a:t>
            </a:r>
            <a:endParaRPr lang="pl-PL" dirty="0"/>
          </a:p>
          <a:p>
            <a:r>
              <a:rPr lang="pl-PL" dirty="0" smtClean="0"/>
              <a:t>Rozwinięcie </a:t>
            </a:r>
            <a:r>
              <a:rPr lang="pl-PL" dirty="0"/>
              <a:t>wartości związanych ze społeczeństwem </a:t>
            </a:r>
            <a:r>
              <a:rPr lang="pl-PL" dirty="0" smtClean="0"/>
              <a:t>demokratycznym.</a:t>
            </a:r>
            <a:endParaRPr lang="pl-PL" dirty="0"/>
          </a:p>
          <a:p>
            <a:r>
              <a:rPr lang="pl-PL" dirty="0" smtClean="0"/>
              <a:t>Podniesienie </a:t>
            </a:r>
            <a:r>
              <a:rPr lang="pl-PL" dirty="0"/>
              <a:t>kompetencji nauczycieli biorących udział w </a:t>
            </a:r>
            <a:r>
              <a:rPr lang="pl-PL" dirty="0" smtClean="0"/>
              <a:t>projekcie.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020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Czas wyruszyć w drogę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37061" y="2034746"/>
            <a:ext cx="10385382" cy="3777622"/>
          </a:xfrm>
        </p:spPr>
        <p:txBody>
          <a:bodyPr/>
          <a:lstStyle/>
          <a:p>
            <a:pPr algn="just"/>
            <a:r>
              <a:rPr lang="pl-PL" dirty="0" smtClean="0"/>
              <a:t>37 uczniów naszej szkoły wraz z opiekunami wyruszyło na dwutygodniową mobilność na Litwę.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17" y="2965621"/>
            <a:ext cx="4383095" cy="24610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264" y="3085757"/>
            <a:ext cx="2736507" cy="36486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145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Czas na zajęcia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54558" y="1458098"/>
            <a:ext cx="11056210" cy="3777622"/>
          </a:xfrm>
        </p:spPr>
        <p:txBody>
          <a:bodyPr>
            <a:normAutofit/>
          </a:bodyPr>
          <a:lstStyle/>
          <a:p>
            <a:pPr algn="just"/>
            <a:r>
              <a:rPr lang="pl-PL" dirty="0" smtClean="0"/>
              <a:t>Pierwszego </a:t>
            </a:r>
            <a:r>
              <a:rPr lang="pl-PL" dirty="0"/>
              <a:t>dnia grupa pierwsza miała między innymi zapoznanie się ze społecznością szkolną oraz terenem szkoły partnerskiej. Grupa druga miała zajęcia integracyjne z uczniami zaangażowanymi w projekt. Oprócz tego udało się jeszcze zwiedzić Cmentarz Na Rossie, gdzie znajduje się mauzoleum Matka i Serce Syna, miejsce pochówku urny z sercem Józefa Piłsudskiego</a:t>
            </a:r>
            <a:r>
              <a:rPr lang="pl-PL" dirty="0" smtClean="0"/>
              <a:t>.</a:t>
            </a:r>
            <a:endParaRPr lang="pl-PL" dirty="0"/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58" y="3002691"/>
            <a:ext cx="4942703" cy="37070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777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Czas na zajęcia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33682" y="1515762"/>
            <a:ext cx="10768848" cy="3777622"/>
          </a:xfrm>
        </p:spPr>
        <p:txBody>
          <a:bodyPr>
            <a:normAutofit/>
          </a:bodyPr>
          <a:lstStyle/>
          <a:p>
            <a:pPr algn="just"/>
            <a:r>
              <a:rPr lang="pl-PL" dirty="0" smtClean="0"/>
              <a:t>Drugiego </a:t>
            </a:r>
            <a:r>
              <a:rPr lang="pl-PL" dirty="0"/>
              <a:t>dnia grupa pierwsza brała udział w zajęciach integracyjnych wraz z młodzieżą litewską, w tym samym czasie grupa druga miała zajęcia komputerowe</a:t>
            </a:r>
            <a:r>
              <a:rPr lang="pl-PL" dirty="0" smtClean="0"/>
              <a:t>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63" y="2257168"/>
            <a:ext cx="5463359" cy="44443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824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Czas na zajęcia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06460" y="1264555"/>
            <a:ext cx="11197215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algn="just"/>
            <a:r>
              <a:rPr lang="pl-PL" dirty="0"/>
              <a:t>Trzeciego dnia grupa pierwsza zwiedzała Dworek w </a:t>
            </a:r>
            <a:r>
              <a:rPr lang="pl-PL" dirty="0" err="1"/>
              <a:t>Jaszunach</a:t>
            </a:r>
            <a:r>
              <a:rPr lang="pl-PL" dirty="0"/>
              <a:t>, który historycznie łączy Litwę z Polską poprzez rodzinę Radziwiłłów oraz braci Śniadeckich. Grupa druga brała udział w zajęciach - "wprowadzenie do tematu debat".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43" y="3006811"/>
            <a:ext cx="5484043" cy="36122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59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Czas na zajęcia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2405" y="1264555"/>
            <a:ext cx="10900653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algn="just"/>
            <a:r>
              <a:rPr lang="pl-PL" dirty="0"/>
              <a:t>Czwartego dnia grupa pierwsza miała zajęcia przygotowujące do prowadzenia debaty, a grupa druga zasady autoprezentacji</a:t>
            </a:r>
            <a:r>
              <a:rPr lang="pl-PL" dirty="0" smtClean="0"/>
              <a:t>.</a:t>
            </a:r>
          </a:p>
          <a:p>
            <a:pPr algn="just"/>
            <a:r>
              <a:rPr lang="pl-PL" dirty="0" smtClean="0"/>
              <a:t> </a:t>
            </a:r>
            <a:r>
              <a:rPr lang="pl-PL" dirty="0"/>
              <a:t>Natomiast piątego dnia grupa pierwsza w grupach międzynarodowych przygotowywała debaty. Grupa druga natomiast miała zajęcia wypowiadania się na forum w aktywnej formie. </a:t>
            </a:r>
          </a:p>
          <a:p>
            <a:pPr algn="just"/>
            <a:r>
              <a:rPr lang="pl-PL" dirty="0"/>
              <a:t>Każdego dnia po zajęciach w szkole partnerskiej spacerujemy po Wilnie i odkrywamy piękne zakątki stolicy Litwy.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68" y="3634135"/>
            <a:ext cx="5130595" cy="31414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650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Program kulturowy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2405" y="1264555"/>
            <a:ext cx="11032459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algn="just"/>
            <a:r>
              <a:rPr lang="pl-PL" dirty="0"/>
              <a:t>W weekend nie zwolniliśmy tempa i odkrywaliśmy kolejne karty historii narodów Polski i Litwy. Zwiedziliśmy starówkę w Wilnie, gdzie zachwyciła nas Kaplica, a w niej obraz Matki Boskiej Ostrobramskiej, oraz Kościół pod wezwaniem św. Anny. Mieliśmy okazję pospacerować po niezwykłej dzielnicy artystów - "Republika Zarzecze". Udaliśmy się także do miejsca pamięci ofiar ludobójstwa w Ponarach. Dużą frajdę sprawiła nam wycieczka do miejscowości Troki, gdzie podziwialiśmy zamek </a:t>
            </a:r>
            <a:r>
              <a:rPr lang="pl-PL" dirty="0" err="1"/>
              <a:t>rezydencyjno</a:t>
            </a:r>
            <a:r>
              <a:rPr lang="pl-PL" dirty="0"/>
              <a:t>-obronny w stylu gotyckim na jeziorze </a:t>
            </a:r>
            <a:r>
              <a:rPr lang="pl-PL" dirty="0" err="1"/>
              <a:t>Galwe</a:t>
            </a:r>
            <a:r>
              <a:rPr lang="pl-PL" dirty="0"/>
              <a:t>. Na zakończenie cudownie spędzonych dni mogliśmy skosztować pyszne dania kuchni litewskiej.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14" y="3687519"/>
            <a:ext cx="4028303" cy="30881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926" y="3724846"/>
            <a:ext cx="3861550" cy="30507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463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Czas na zajęcia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2405" y="1264555"/>
            <a:ext cx="11032459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algn="just"/>
            <a:r>
              <a:rPr lang="pl-PL" sz="1600" dirty="0"/>
              <a:t>Ósmego dnia pobytu na Litwie grupa pierwsza wzięła udział w warsztatach: „Moja pierwsza przemowa” – kontynuacja zajęć z wypowiadania się na forum. Grupa druga przygotowywała się do turnieju debat. </a:t>
            </a:r>
          </a:p>
          <a:p>
            <a:pPr algn="just"/>
            <a:r>
              <a:rPr lang="pl-PL" sz="1600" dirty="0"/>
              <a:t>Dziewiątego dnia grupa pierwsza kontynuowała pracę nad grą planszową, natomiast grupa druga brała udział w warsztatach: „Moja pierwsza przemowa” – kontynuacja zajęć z wypowiadania się na forum.</a:t>
            </a:r>
          </a:p>
          <a:p>
            <a:pPr algn="just"/>
            <a:r>
              <a:rPr lang="pl-PL" sz="1600" dirty="0"/>
              <a:t>Po południu młodzież naszej szkoły, oprócz zwiedzania, </a:t>
            </a:r>
            <a:r>
              <a:rPr lang="pl-PL" sz="1600" dirty="0" smtClean="0"/>
              <a:t>uczestniczyła </a:t>
            </a:r>
            <a:r>
              <a:rPr lang="pl-PL" sz="1600" dirty="0"/>
              <a:t>w licznych zajęciach, których celem </a:t>
            </a:r>
            <a:r>
              <a:rPr lang="pl-PL" sz="1600" dirty="0" smtClean="0"/>
              <a:t>było </a:t>
            </a:r>
            <a:r>
              <a:rPr lang="pl-PL" sz="1600" dirty="0"/>
              <a:t>nie tylko dobra zabawa ale także integracja.</a:t>
            </a:r>
            <a:endParaRPr lang="pl-PL" sz="1600" dirty="0">
              <a:effectLst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718" y="3266140"/>
            <a:ext cx="4992894" cy="35520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417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ug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</TotalTime>
  <Words>787</Words>
  <Application>Microsoft Office PowerPoint</Application>
  <PresentationFormat>Panoramiczny</PresentationFormat>
  <Paragraphs>54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Smuga</vt:lpstr>
      <vt:lpstr>„Budujemy Polsko-Litewski kapitał edukacyjny w ramach projektów międzynarodowych”</vt:lpstr>
      <vt:lpstr>Cele projektu</vt:lpstr>
      <vt:lpstr>Czas wyruszyć w drogę</vt:lpstr>
      <vt:lpstr>Czas na zajęcia</vt:lpstr>
      <vt:lpstr>Czas na zajęcia</vt:lpstr>
      <vt:lpstr>Czas na zajęcia</vt:lpstr>
      <vt:lpstr>Czas na zajęcia</vt:lpstr>
      <vt:lpstr>Program kulturowy</vt:lpstr>
      <vt:lpstr>Czas na zajęcia</vt:lpstr>
      <vt:lpstr>Czas na zajęcia</vt:lpstr>
      <vt:lpstr>Czas na zajęcia</vt:lpstr>
      <vt:lpstr>Wpływ projektu na uczniów</vt:lpstr>
      <vt:lpstr>Podsumowanie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„Budujemy Polsko-Litewski kapitał edukacyjny w ramach projektów międzynarodowych”</dc:title>
  <dc:creator>Konto Microsoft</dc:creator>
  <cp:lastModifiedBy>Konto Microsoft</cp:lastModifiedBy>
  <cp:revision>4</cp:revision>
  <dcterms:created xsi:type="dcterms:W3CDTF">2022-07-02T17:14:32Z</dcterms:created>
  <dcterms:modified xsi:type="dcterms:W3CDTF">2022-07-02T17:46:53Z</dcterms:modified>
</cp:coreProperties>
</file>