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4" r:id="rId6"/>
    <p:sldId id="272" r:id="rId7"/>
    <p:sldId id="260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93" r:id="rId22"/>
    <p:sldId id="294" r:id="rId23"/>
    <p:sldId id="295" r:id="rId24"/>
    <p:sldId id="277" r:id="rId25"/>
    <p:sldId id="279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6" r:id="rId38"/>
    <p:sldId id="297" r:id="rId39"/>
    <p:sldId id="298" r:id="rId40"/>
    <p:sldId id="299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C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sio Maria" userId="fea3fd3f-420f-48ad-bf3a-f029690fcc74" providerId="ADAL" clId="{0381D98D-8F1A-4964-88C2-F73FE02FF2EF}"/>
    <pc:docChg chg="custSel modSld">
      <pc:chgData name="Stusio Maria" userId="fea3fd3f-420f-48ad-bf3a-f029690fcc74" providerId="ADAL" clId="{0381D98D-8F1A-4964-88C2-F73FE02FF2EF}" dt="2021-11-10T19:37:31.824" v="67" actId="122"/>
      <pc:docMkLst>
        <pc:docMk/>
      </pc:docMkLst>
      <pc:sldChg chg="modSp mod">
        <pc:chgData name="Stusio Maria" userId="fea3fd3f-420f-48ad-bf3a-f029690fcc74" providerId="ADAL" clId="{0381D98D-8F1A-4964-88C2-F73FE02FF2EF}" dt="2021-11-10T19:37:31.824" v="67" actId="122"/>
        <pc:sldMkLst>
          <pc:docMk/>
          <pc:sldMk cId="2518093827" sldId="256"/>
        </pc:sldMkLst>
        <pc:spChg chg="mod">
          <ac:chgData name="Stusio Maria" userId="fea3fd3f-420f-48ad-bf3a-f029690fcc74" providerId="ADAL" clId="{0381D98D-8F1A-4964-88C2-F73FE02FF2EF}" dt="2021-11-10T19:37:31.824" v="67" actId="122"/>
          <ac:spMkLst>
            <pc:docMk/>
            <pc:sldMk cId="2518093827" sldId="256"/>
            <ac:spMk id="2" creationId="{0CBB498B-84B3-48C9-920E-684EB7303185}"/>
          </ac:spMkLst>
        </pc:spChg>
        <pc:spChg chg="mod">
          <ac:chgData name="Stusio Maria" userId="fea3fd3f-420f-48ad-bf3a-f029690fcc74" providerId="ADAL" clId="{0381D98D-8F1A-4964-88C2-F73FE02FF2EF}" dt="2021-11-10T19:32:34.521" v="6" actId="20577"/>
          <ac:spMkLst>
            <pc:docMk/>
            <pc:sldMk cId="2518093827" sldId="256"/>
            <ac:spMk id="3" creationId="{BA53C06A-2291-4FC1-97F6-F1EC391A1C1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077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649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0329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939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2107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7717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8361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108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7786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1841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4187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7727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1063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453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0486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224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49BF3-E230-4BCA-B1D6-0330020A10EF}" type="datetimeFigureOut">
              <a:rPr lang="pl-PL" smtClean="0"/>
              <a:t>10.11.2021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6EF0D14-9D7E-41B9-9DDF-20068F3CE0D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809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BB498B-84B3-48C9-920E-684EB73031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l-PL" sz="4800" dirty="0"/>
              <a:t>„Nowe doświadczenia zawodowe poprzez praktykę w Grecji” –projekt nr</a:t>
            </a:r>
            <a:r>
              <a:rPr lang="pl-PL" sz="4800" dirty="0">
                <a:cs typeface="Tahoma" pitchFamily="2"/>
              </a:rPr>
              <a:t> </a:t>
            </a:r>
            <a:br>
              <a:rPr lang="pl-PL" sz="4800" dirty="0">
                <a:cs typeface="Tahoma" pitchFamily="2"/>
              </a:rPr>
            </a:br>
            <a:r>
              <a:rPr lang="pl-PL" sz="4800" dirty="0">
                <a:cs typeface="Tahoma" pitchFamily="2"/>
              </a:rPr>
              <a:t>2019-1-PL01-KA102-061847</a:t>
            </a:r>
            <a:r>
              <a:rPr lang="pl-PL" dirty="0"/>
              <a:t>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A53C06A-2291-4FC1-97F6-F1EC391A1C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8293" y="4050836"/>
            <a:ext cx="7766936" cy="1096899"/>
          </a:xfrm>
        </p:spPr>
        <p:txBody>
          <a:bodyPr/>
          <a:lstStyle/>
          <a:p>
            <a:r>
              <a:rPr lang="pl-PL" dirty="0"/>
              <a:t>Technik Mechanizacji Rolnictwa i Agrotroniki 2020</a:t>
            </a:r>
          </a:p>
        </p:txBody>
      </p:sp>
    </p:spTree>
    <p:extLst>
      <p:ext uri="{BB962C8B-B14F-4D97-AF65-F5344CB8AC3E}">
        <p14:creationId xmlns:p14="http://schemas.microsoft.com/office/powerpoint/2010/main" val="251809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A01FDB6-2413-4189-A574-A73622CC2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2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28EF4A4-67A5-42CF-8FE2-6D5D34557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1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33A631F-0287-45BF-AD63-6712746EB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2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BA7876B7-FE4B-4D69-A068-BB5030969468}"/>
              </a:ext>
            </a:extLst>
          </p:cNvPr>
          <p:cNvSpPr txBox="1"/>
          <p:nvPr/>
        </p:nvSpPr>
        <p:spPr>
          <a:xfrm>
            <a:off x="228600" y="177800"/>
            <a:ext cx="1173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/>
              <a:t>Niektóre praktyki mieliśmy na terenie hotelu.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1C19E8A-9F4E-4B4C-9E21-5E920337C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286" y="1257300"/>
            <a:ext cx="85934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5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D839C0D-2100-4C19-AE47-D41BD8E0B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2799" y="-1851145"/>
            <a:ext cx="5486400" cy="1056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A5DB498-CD1B-4082-948B-9B3109FE2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0"/>
            <a:ext cx="11391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6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BC42C67-5B91-4FBF-AEC3-BC56AA7C8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70" y="0"/>
            <a:ext cx="9179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3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2540884F-728D-4651-B3C5-0067870C08D0}"/>
              </a:ext>
            </a:extLst>
          </p:cNvPr>
          <p:cNvSpPr txBox="1"/>
          <p:nvPr/>
        </p:nvSpPr>
        <p:spPr>
          <a:xfrm>
            <a:off x="342900" y="254000"/>
            <a:ext cx="12636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/>
              <a:t>Praktyki w gaju oliwnym i wycieczka do oliwiarni.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2E22074-2FB4-41E3-A217-0F47E9126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60" y="1023441"/>
            <a:ext cx="7589590" cy="558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8281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FB6C9C7-7A45-4399-9799-5959FEF71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102" y="0"/>
            <a:ext cx="8741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16060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4287341-CF88-4686-9E43-E2E23F791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456" y="0"/>
            <a:ext cx="9071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7968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6059EB3-4F9E-4164-A444-058C8EF59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6871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8DDA417-3BB2-4A89-9303-A90DDBE43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296" y="0"/>
            <a:ext cx="9471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66042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BB1470C7-DB1C-465F-93AB-BEA487ABC4D0}"/>
              </a:ext>
            </a:extLst>
          </p:cNvPr>
          <p:cNvSpPr txBox="1"/>
          <p:nvPr/>
        </p:nvSpPr>
        <p:spPr>
          <a:xfrm>
            <a:off x="82550" y="203200"/>
            <a:ext cx="12026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Praktyki na polu bawełny i oglądanie gospodarstwa oraz parku maszynowego.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A7EA1C2-6C4D-441A-8E1E-0875F1091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0" y="1476375"/>
            <a:ext cx="71755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99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9ACC21E-AB68-494A-8A91-7C5829B8B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148"/>
            <a:ext cx="12192000" cy="580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9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1F291968-50DB-452D-93AA-538EEE142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18469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90A006A6-900D-49C6-90D2-FACA1A07AA3A}"/>
              </a:ext>
            </a:extLst>
          </p:cNvPr>
          <p:cNvSpPr txBox="1"/>
          <p:nvPr/>
        </p:nvSpPr>
        <p:spPr>
          <a:xfrm>
            <a:off x="336550" y="279400"/>
            <a:ext cx="11518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/>
              <a:t>Wycieczka do Delf i zwiedzanie muzem archeologinczego w Delfach.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2721649-5CD6-4FDA-9272-73DED361B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601" y="900571"/>
            <a:ext cx="8288798" cy="595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10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521FDFC-5D33-4BE2-9BD0-0E60D9D2D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2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5B214AF-7F87-42B3-ADA1-7C491417A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F8F3A8D-8540-4C59-B9AD-3B37B6336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31" y="0"/>
            <a:ext cx="9650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BCC7459-C6B3-4F70-9837-5A388B341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B754F2C-7C96-4834-9930-4AB4F80BD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0242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19C1B87-9201-4651-8EE2-8EBFCB769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86"/>
            <a:ext cx="12192000" cy="680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3700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E01BEA1-8206-4E6F-B1F7-D8A239C2D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F31BE3C9-2E74-48B4-969C-5B3573566F04}"/>
              </a:ext>
            </a:extLst>
          </p:cNvPr>
          <p:cNvSpPr txBox="1"/>
          <p:nvPr/>
        </p:nvSpPr>
        <p:spPr>
          <a:xfrm>
            <a:off x="2622550" y="205284"/>
            <a:ext cx="694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/>
              <a:t>Wycieczka do Koryntu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C7B48D9-C3AC-448A-8006-153D70CD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974725"/>
            <a:ext cx="76581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78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79F1E15-3677-447C-83C9-3C26C2EA4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04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098EDB2-3068-4273-A17E-3116D095C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3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081BE90-1611-4B0C-845D-050A704C3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5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BB0D239-FBE0-439E-92E4-ED9FE73F1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7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C61997E-A73A-46F7-86E9-3DB614CC0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7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71EB18E2-9F61-48A3-AF9C-6D7F59BAA6FB}"/>
              </a:ext>
            </a:extLst>
          </p:cNvPr>
          <p:cNvSpPr txBox="1"/>
          <p:nvPr/>
        </p:nvSpPr>
        <p:spPr>
          <a:xfrm>
            <a:off x="2292350" y="202912"/>
            <a:ext cx="760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/>
              <a:t>Wycieczka do wodospadu przez wąwóz.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2F7E051-6B7A-443B-8BFC-B9AC54FF1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923925"/>
            <a:ext cx="85725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3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1DE11E88-F46A-4B6B-8785-EF0FA9C370A1}"/>
              </a:ext>
            </a:extLst>
          </p:cNvPr>
          <p:cNvSpPr txBox="1"/>
          <p:nvPr/>
        </p:nvSpPr>
        <p:spPr>
          <a:xfrm>
            <a:off x="2222500" y="299134"/>
            <a:ext cx="774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/>
              <a:t>Rozdanie certyfikatów i powrót.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7454C29-E4B7-4A19-95F3-F362F0C7E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1062566"/>
            <a:ext cx="8559800" cy="570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5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311C9635-D4F6-41C5-98EF-6065943AE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67034CC-9623-4BBE-8A2F-593A21D2415E}"/>
              </a:ext>
            </a:extLst>
          </p:cNvPr>
          <p:cNvSpPr txBox="1"/>
          <p:nvPr/>
        </p:nvSpPr>
        <p:spPr>
          <a:xfrm>
            <a:off x="1035050" y="228600"/>
            <a:ext cx="10121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/>
              <a:t>Mieszkaliśmy w hotelu Delphi Beach w miejscowości Erateini. Teraz przedstawimy zdjęcia z hotelu i okolic.</a:t>
            </a:r>
          </a:p>
        </p:txBody>
      </p:sp>
    </p:spTree>
    <p:extLst>
      <p:ext uri="{BB962C8B-B14F-4D97-AF65-F5344CB8AC3E}">
        <p14:creationId xmlns:p14="http://schemas.microsoft.com/office/powerpoint/2010/main" val="2759075370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041AB34-C022-4C65-8906-4A6B65CDB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3"/>
            <a:ext cx="12192000" cy="6852047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3F1345A7-8D61-4640-99FD-5E6DC6F4CF12}"/>
              </a:ext>
            </a:extLst>
          </p:cNvPr>
          <p:cNvSpPr/>
          <p:nvPr/>
        </p:nvSpPr>
        <p:spPr>
          <a:xfrm>
            <a:off x="1346200" y="882650"/>
            <a:ext cx="9499600" cy="5092700"/>
          </a:xfrm>
          <a:prstGeom prst="rect">
            <a:avLst/>
          </a:prstGeom>
          <a:solidFill>
            <a:srgbClr val="6DC6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2F17129-DAA4-43C4-B4A3-C976DA5072BA}"/>
              </a:ext>
            </a:extLst>
          </p:cNvPr>
          <p:cNvSpPr txBox="1"/>
          <p:nvPr/>
        </p:nvSpPr>
        <p:spPr>
          <a:xfrm>
            <a:off x="1790700" y="1203980"/>
            <a:ext cx="603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/>
              <a:t>Dziękujemy za uwagę!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417947A-2ADA-46F7-B5F1-9D456E5A9A36}"/>
              </a:ext>
            </a:extLst>
          </p:cNvPr>
          <p:cNvSpPr txBox="1"/>
          <p:nvPr/>
        </p:nvSpPr>
        <p:spPr>
          <a:xfrm>
            <a:off x="5816600" y="1683702"/>
            <a:ext cx="48133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/>
              <a:t>Damian Lewandowski</a:t>
            </a:r>
          </a:p>
          <a:p>
            <a:r>
              <a:rPr lang="pl-PL" sz="2800" dirty="0"/>
              <a:t>Kacper „Kiełbasa” Róziecki</a:t>
            </a:r>
          </a:p>
          <a:p>
            <a:r>
              <a:rPr lang="pl-PL" sz="2800" dirty="0"/>
              <a:t>Michał Janaszkiewicz</a:t>
            </a:r>
          </a:p>
          <a:p>
            <a:r>
              <a:rPr lang="pl-PL" sz="2800" dirty="0"/>
              <a:t>Paweł Gałęski</a:t>
            </a:r>
          </a:p>
          <a:p>
            <a:r>
              <a:rPr lang="pl-PL" sz="2800" dirty="0"/>
              <a:t>Marcin Kowalczyk</a:t>
            </a:r>
          </a:p>
          <a:p>
            <a:r>
              <a:rPr lang="pl-PL" sz="2800" dirty="0"/>
              <a:t>Dawid Bajon</a:t>
            </a:r>
          </a:p>
          <a:p>
            <a:r>
              <a:rPr lang="pl-PL" sz="2800" dirty="0"/>
              <a:t>Paweł Kisiel</a:t>
            </a:r>
          </a:p>
          <a:p>
            <a:r>
              <a:rPr lang="pl-PL" sz="2800" dirty="0"/>
              <a:t>Klaudiusz Żychowski</a:t>
            </a:r>
          </a:p>
          <a:p>
            <a:r>
              <a:rPr lang="pl-PL" sz="2800" dirty="0"/>
              <a:t>Bartosz Moskwin</a:t>
            </a:r>
          </a:p>
        </p:txBody>
      </p:sp>
    </p:spTree>
    <p:extLst>
      <p:ext uri="{BB962C8B-B14F-4D97-AF65-F5344CB8AC3E}">
        <p14:creationId xmlns:p14="http://schemas.microsoft.com/office/powerpoint/2010/main" val="31084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CA87D23-AAEA-4A97-A5B4-47EDCFCE0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8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A26DF32-1D0B-4EAE-87D8-0BD202590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8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0AE1EA3-B912-44A4-865C-21A5CCEF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1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413121B-9E8E-480A-A2C3-E8F1AB36B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9215"/>
            <a:ext cx="11244562" cy="669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9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88C132C-7C7B-4C98-9A07-C8F9A84D7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3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</TotalTime>
  <Words>113</Words>
  <Application>Microsoft Office PowerPoint</Application>
  <PresentationFormat>Panoramiczny</PresentationFormat>
  <Paragraphs>20</Paragraphs>
  <Slides>40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4" baseType="lpstr">
      <vt:lpstr>Arial</vt:lpstr>
      <vt:lpstr>Trebuchet MS</vt:lpstr>
      <vt:lpstr>Wingdings 3</vt:lpstr>
      <vt:lpstr>Faseta</vt:lpstr>
      <vt:lpstr>„Nowe doświadczenia zawodowe poprzez praktykę w Grecji” –projekt nr  2019-1-PL01-KA102-061847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Nowe doświadczenia poprzez praktykę w Grecji</dc:title>
  <dc:creator>Uczen</dc:creator>
  <cp:lastModifiedBy>Stusio Maria</cp:lastModifiedBy>
  <cp:revision>10</cp:revision>
  <dcterms:created xsi:type="dcterms:W3CDTF">2020-10-09T11:23:15Z</dcterms:created>
  <dcterms:modified xsi:type="dcterms:W3CDTF">2021-11-10T19:37:50Z</dcterms:modified>
</cp:coreProperties>
</file>