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6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4e24872765ed5b67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4e24872765ed5b67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4e24872765ed5b6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4e24872765ed5b6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e24872765ed5b67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4e24872765ed5b67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4e24872765ed5b67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4e24872765ed5b67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4e24872765ed5b67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4e24872765ed5b67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4e24872765ed5b67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4e24872765ed5b67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a92d095bf6f7f3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a92d095bf6f7f3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7a92d095bf6f7f3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7a92d095bf6f7f3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7a92d095bf6f7f3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7a92d095bf6f7f3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a92d095bf6f7f3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a92d095bf6f7f3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1f29716b4b24cf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1f29716b4b24cf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a92d095bf6f7f3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7a92d095bf6f7f3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a92d095bf6f7f3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a92d095bf6f7f3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7a92d095bf6f7f3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7a92d095bf6f7f3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7a92d095bf6f7f3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7a92d095bf6f7f3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7a92d095bf6f7f3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7a92d095bf6f7f3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a92d095bf6f7f3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a92d095bf6f7f3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7a92d095bf6f7f3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7a92d095bf6f7f3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a92d095bf6f7f3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7a92d095bf6f7f3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7a92d095bf6f7f3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7a92d095bf6f7f3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7a92d095bf6f7f3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7a92d095bf6f7f3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1f29716b4b24cf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1f29716b4b24cf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7a92d095bf6f7f3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7a92d095bf6f7f3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7a92d095bf6f7f3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7a92d095bf6f7f3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a92d095bf6f7f3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7a92d095bf6f7f3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7a92d095bf6f7f3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7a92d095bf6f7f3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a92d095bf6f7f3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7a92d095bf6f7f3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7a92d095bf6f7f3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7a92d095bf6f7f3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a92d095bf6f7f3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7a92d095bf6f7f3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a92d095bf6f7f3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7a92d095bf6f7f3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978c9eb2f994eb5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978c9eb2f994eb5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47a9128daaebf6e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47a9128daaebf6e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4e24872765ed5b67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4e24872765ed5b67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4e24872765ed5b67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4e24872765ed5b67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4e24872765ed5b67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4e24872765ed5b67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4e24872765ed5b67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4e24872765ed5b67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Praktyki zawodowe w Grecji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Architektura krajobrazu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425512" y="2834124"/>
            <a:ext cx="8406787" cy="2309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/>
              <a:t>PROGRAM ERASMUS+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/>
              <a:t>Projekt pt. „ Nowe doświadczenia zawodowe poprzez praktykę w Grecji” - nr 2019-1-PL01-KA102-061847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148448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3250" y="152400"/>
            <a:ext cx="441960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6433" y="152400"/>
            <a:ext cx="4854874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03627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1075" y="152400"/>
            <a:ext cx="455515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970827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5624" y="152400"/>
            <a:ext cx="451307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1750" y="152400"/>
            <a:ext cx="570049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>
            <a:spLocks noGrp="1"/>
          </p:cNvSpPr>
          <p:nvPr>
            <p:ph type="title"/>
          </p:nvPr>
        </p:nvSpPr>
        <p:spPr>
          <a:xfrm>
            <a:off x="311700" y="291809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Na praktykach zaczęliśmy projektować plac zabaw. Zaczęliśmy od wyznaczania krztaltów rabat i ciągów komunikacyjnych</a:t>
            </a:r>
            <a:endParaRPr sz="1400"/>
          </a:p>
        </p:txBody>
      </p:sp>
      <p:pic>
        <p:nvPicPr>
          <p:cNvPr id="140" name="Google Shape;14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1163" y="1133609"/>
            <a:ext cx="6361683" cy="37050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 txBox="1">
            <a:spLocks noGrp="1"/>
          </p:cNvSpPr>
          <p:nvPr>
            <p:ph type="title"/>
          </p:nvPr>
        </p:nvSpPr>
        <p:spPr>
          <a:xfrm>
            <a:off x="0" y="271127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Czekała nas kolejna wycieczka. Tym razem odwiedziliśmy Delfy </a:t>
            </a:r>
            <a:endParaRPr sz="1400"/>
          </a:p>
        </p:txBody>
      </p:sp>
      <p:pic>
        <p:nvPicPr>
          <p:cNvPr id="146" name="Google Shape;14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0500" y="1112925"/>
            <a:ext cx="4419601" cy="372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0462" y="152400"/>
            <a:ext cx="58313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9429" y="152400"/>
            <a:ext cx="494512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1602" y="152400"/>
            <a:ext cx="5297374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233750"/>
            <a:ext cx="8520600" cy="118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 b="1"/>
              <a:t>Na początku czekała nas długa podróż do hotelu Delphi Beach </a:t>
            </a:r>
            <a:endParaRPr sz="14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 b="1"/>
              <a:t>Do pokonania mieliśmy ponad 2000 kilometrów </a:t>
            </a:r>
            <a:endParaRPr sz="1400" b="1"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9851" y="1421141"/>
            <a:ext cx="4681402" cy="3417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421149"/>
            <a:ext cx="4999858" cy="3417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7050" y="152400"/>
            <a:ext cx="522214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0725" y="152400"/>
            <a:ext cx="610255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5775" y="152400"/>
            <a:ext cx="567245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7050" y="152400"/>
            <a:ext cx="5368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2007" y="152400"/>
            <a:ext cx="562037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0975" y="152400"/>
            <a:ext cx="582204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8" cy="483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419601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1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0"/>
          <p:cNvSpPr txBox="1">
            <a:spLocks noGrp="1"/>
          </p:cNvSpPr>
          <p:nvPr>
            <p:ph type="title"/>
          </p:nvPr>
        </p:nvSpPr>
        <p:spPr>
          <a:xfrm>
            <a:off x="0" y="280491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W ramach praktyk pojechaliśmy do ogrodu botanicznego. </a:t>
            </a:r>
            <a:endParaRPr sz="1400"/>
          </a:p>
        </p:txBody>
      </p:sp>
      <p:pic>
        <p:nvPicPr>
          <p:cNvPr id="208" name="Google Shape;20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9688" y="1122300"/>
            <a:ext cx="3821224" cy="37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736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6193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11700" y="243100"/>
            <a:ext cx="8520600" cy="9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Pierwszego dnia praktyk pielęgnowaliśmy teren wokół basenu. Przycinalismy żywopłot i drzewa. </a:t>
            </a:r>
            <a:endParaRPr sz="1400"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5825" y="1196800"/>
            <a:ext cx="6025874" cy="3641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038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6193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2975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0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8" cy="483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8" cy="483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300" y="152400"/>
            <a:ext cx="4162702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0" y="152400"/>
            <a:ext cx="4267199" cy="462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6069" y="152400"/>
            <a:ext cx="6451598" cy="483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Niestety nadszedł czas na powrót i tak oto zakończyły się nasze praktyki w Grecji </a:t>
            </a:r>
            <a:endParaRPr sz="14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9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9161" y="152400"/>
            <a:ext cx="644567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311700" y="351223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Drugiego dnia praktyk mierzyliśmy teren placu zabaw aby następnie wykonać na jego  podstawie projekt </a:t>
            </a:r>
            <a:endParaRPr sz="1400"/>
          </a:p>
        </p:txBody>
      </p:sp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3863" y="1193023"/>
            <a:ext cx="5016269" cy="3645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>
            <a:off x="311700" y="299611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Tego dnia odbyła się również wycieczka.Naszym celem był zamek na szczycie góry. </a:t>
            </a:r>
            <a:endParaRPr sz="1400"/>
          </a:p>
        </p:txBody>
      </p:sp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853" y="1141400"/>
            <a:ext cx="4425127" cy="3697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3372" y="1141400"/>
            <a:ext cx="4254777" cy="369729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3" name="Powiększenie slajdu 2">
                <a:extLst>
                  <a:ext uri="{FF2B5EF4-FFF2-40B4-BE49-F238E27FC236}">
                    <a16:creationId xmlns:a16="http://schemas.microsoft.com/office/drawing/2014/main" id="{FA2F9825-41BC-4225-AC35-C30E42195DC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41511543"/>
                  </p:ext>
                </p:extLst>
              </p:nvPr>
            </p:nvGraphicFramePr>
            <p:xfrm>
              <a:off x="2089087" y="2227643"/>
              <a:ext cx="2286000" cy="1285875"/>
            </p:xfrm>
            <a:graphic>
              <a:graphicData uri="http://schemas.microsoft.com/office/powerpoint/2016/slidezoom">
                <pslz:sldZm>
                  <pslz:sldZmObj sldId="261" cId="0">
                    <pslz:zmPr id="{55AA06DA-F8A1-406F-A304-E091093A5C10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28587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" name="Powiększenie slajdu 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FA2F9825-41BC-4225-AC35-C30E42195DC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89087" y="2227643"/>
                <a:ext cx="2286000" cy="128587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419601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0" y="152400"/>
            <a:ext cx="414844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>
            <a:spLocks noGrp="1"/>
          </p:cNvSpPr>
          <p:nvPr>
            <p:ph type="title"/>
          </p:nvPr>
        </p:nvSpPr>
        <p:spPr>
          <a:xfrm>
            <a:off x="311700" y="346359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400"/>
              <a:t> Celem kolejnej wycieczki był Korynt. Zwiedzaliśmy tam muzeum. </a:t>
            </a:r>
            <a:endParaRPr sz="1400"/>
          </a:p>
        </p:txBody>
      </p:sp>
      <p:pic>
        <p:nvPicPr>
          <p:cNvPr id="98" name="Google Shape;9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40550"/>
            <a:ext cx="3905374" cy="3650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10176" y="1340550"/>
            <a:ext cx="4622124" cy="3650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1"/>
          <p:cNvPicPr preferRelativeResize="0"/>
          <p:nvPr/>
        </p:nvPicPr>
        <p:blipFill rotWithShape="1">
          <a:blip r:embed="rId3">
            <a:alphaModFix/>
          </a:blip>
          <a:srcRect t="8942" b="8942"/>
          <a:stretch/>
        </p:blipFill>
        <p:spPr>
          <a:xfrm>
            <a:off x="152400" y="152400"/>
            <a:ext cx="4419601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0" y="152400"/>
            <a:ext cx="4199874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139</Words>
  <Application>Microsoft Office PowerPoint</Application>
  <PresentationFormat>Pokaz na ekranie (16:9)</PresentationFormat>
  <Paragraphs>14</Paragraphs>
  <Slides>37</Slides>
  <Notes>37</Notes>
  <HiddenSlides>0</HiddenSlides>
  <MMClips>0</MMClips>
  <ScaleCrop>false</ScaleCrop>
  <HeadingPairs>
    <vt:vector size="6" baseType="variant">
      <vt:variant>
        <vt:lpstr>Używane czcionki</vt:lpstr>
      </vt:variant>
      <vt:variant>
        <vt:i4>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37</vt:i4>
      </vt:variant>
    </vt:vector>
  </HeadingPairs>
  <TitlesOfParts>
    <vt:vector size="39" baseType="lpstr">
      <vt:lpstr>Arial</vt:lpstr>
      <vt:lpstr>Simple Light</vt:lpstr>
      <vt:lpstr>Praktyki zawodowe w Grecji Architektura krajobrazu</vt:lpstr>
      <vt:lpstr>Na początku czekała nas długa podróż do hotelu Delphi Beach  Do pokonania mieliśmy ponad 2000 kilometrów </vt:lpstr>
      <vt:lpstr>Pierwszego dnia praktyk pielęgnowaliśmy teren wokół basenu. Przycinalismy żywopłot i drzewa. </vt:lpstr>
      <vt:lpstr>Prezentacja programu PowerPoint</vt:lpstr>
      <vt:lpstr>Drugiego dnia praktyk mierzyliśmy teren placu zabaw aby następnie wykonać na jego  podstawie projekt </vt:lpstr>
      <vt:lpstr>Tego dnia odbyła się również wycieczka.Naszym celem był zamek na szczycie góry. </vt:lpstr>
      <vt:lpstr>Prezentacja programu PowerPoint</vt:lpstr>
      <vt:lpstr> Celem kolejnej wycieczki był Korynt. Zwiedzaliśmy tam muzeum.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 praktykach zaczęliśmy projektować plac zabaw. Zaczęliśmy od wyznaczania krztaltów rabat i ciągów komunikacyjnych</vt:lpstr>
      <vt:lpstr>Czekała nas kolejna wycieczka. Tym razem odwiedziliśmy Delfy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 ramach praktyk pojechaliśmy do ogrodu botanicznego.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Niestety nadszedł czas na powrót i tak oto zakończyły się nasze praktyki w Grecji 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Praktyki zawodowe w Grecji Architektura krajobrazu</dc:title>
  <cp:lastModifiedBy>Stusio Maria</cp:lastModifiedBy>
  <cp:revision>3</cp:revision>
  <dcterms:modified xsi:type="dcterms:W3CDTF">2021-11-10T19:08:14Z</dcterms:modified>
</cp:coreProperties>
</file>